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9144000" cy="6858000" type="screen4x3"/>
  <p:notesSz cx="6735763" cy="98663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t Lindsta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2" autoAdjust="0"/>
    <p:restoredTop sz="94660"/>
  </p:normalViewPr>
  <p:slideViewPr>
    <p:cSldViewPr>
      <p:cViewPr varScale="1">
        <p:scale>
          <a:sx n="81" d="100"/>
          <a:sy n="81" d="100"/>
        </p:scale>
        <p:origin x="79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FDEFC7-CB1D-4A06-B5B1-8E2AA96A0E3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0779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A47F352-D90C-4516-9F48-A4C482A7D2C9}" type="datetimeFigureOut">
              <a:rPr lang="nb-NO"/>
              <a:pPr>
                <a:defRPr/>
              </a:pPr>
              <a:t>08.11.2016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4113297-23F1-41B0-86E9-51986D67386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012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C824AA-AD3F-42A6-A4A9-5B23D392C505}" type="slidenum">
              <a:rPr lang="nb-NO" smtClean="0"/>
              <a:pPr/>
              <a:t>1</a:t>
            </a:fld>
            <a:endParaRPr lang="nb-NO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6463" y="741363"/>
            <a:ext cx="4929187" cy="36972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102" y="4686499"/>
            <a:ext cx="4939560" cy="4438128"/>
          </a:xfrm>
          <a:noFill/>
        </p:spPr>
        <p:txBody>
          <a:bodyPr wrap="square" lIns="93193" rIns="931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smtClean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0932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2735263"/>
            <a:ext cx="5221287" cy="19542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413" y="4978400"/>
            <a:ext cx="5219700" cy="53975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728663"/>
            <a:ext cx="2057400" cy="5435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28663"/>
            <a:ext cx="6019800" cy="5435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6383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0" y="16383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286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383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 spd="slow">
    <p:cover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Innside 140311_littblaae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08051"/>
            <a:ext cx="8229600" cy="576734"/>
          </a:xfrm>
        </p:spPr>
        <p:txBody>
          <a:bodyPr/>
          <a:lstStyle/>
          <a:p>
            <a:pPr algn="ctr"/>
            <a:r>
              <a:rPr lang="nb-NO" dirty="0" smtClean="0"/>
              <a:t>Utslipp til hav fra </a:t>
            </a:r>
            <a:r>
              <a:rPr lang="nb-NO" dirty="0"/>
              <a:t>L</a:t>
            </a:r>
            <a:r>
              <a:rPr lang="nb-NO" dirty="0" smtClean="0"/>
              <a:t>angøya pr. oktober 2016</a:t>
            </a:r>
            <a:endParaRPr lang="nb-NO" b="1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47800"/>
            <a:ext cx="813435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b-NO" sz="1800" dirty="0" smtClean="0"/>
          </a:p>
          <a:p>
            <a:pPr eaLnBrk="1" hangingPunct="1">
              <a:lnSpc>
                <a:spcPct val="90000"/>
              </a:lnSpc>
              <a:buNone/>
            </a:pPr>
            <a:endParaRPr lang="nb-NO" dirty="0" smtClean="0"/>
          </a:p>
        </p:txBody>
      </p:sp>
      <p:sp>
        <p:nvSpPr>
          <p:cNvPr id="3" name="TekstSylinder 2"/>
          <p:cNvSpPr txBox="1"/>
          <p:nvPr/>
        </p:nvSpPr>
        <p:spPr>
          <a:xfrm>
            <a:off x="287524" y="4077072"/>
            <a:ext cx="8568952" cy="20313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sz="1150" dirty="0" smtClean="0"/>
              <a:t>Det ble ikke pumpet vann fra Langøya til Holmestrandsfjorden i oktober. Nedbørsmengden i oktober </a:t>
            </a:r>
            <a:r>
              <a:rPr lang="nb-NO" sz="1150" dirty="0"/>
              <a:t>var </a:t>
            </a:r>
            <a:r>
              <a:rPr lang="nb-NO" sz="1150" dirty="0" smtClean="0"/>
              <a:t>64 </a:t>
            </a:r>
            <a:r>
              <a:rPr lang="nb-NO" sz="1150" dirty="0"/>
              <a:t>mm som er </a:t>
            </a:r>
            <a:r>
              <a:rPr lang="nb-NO" sz="1150" dirty="0" smtClean="0"/>
              <a:t>50 </a:t>
            </a:r>
            <a:r>
              <a:rPr lang="nb-NO" sz="1150" dirty="0"/>
              <a:t>mm </a:t>
            </a:r>
            <a:r>
              <a:rPr lang="nb-NO" sz="1150" dirty="0" smtClean="0"/>
              <a:t>under </a:t>
            </a:r>
            <a:r>
              <a:rPr lang="nb-NO" sz="1150" dirty="0"/>
              <a:t>normalen på </a:t>
            </a:r>
            <a:r>
              <a:rPr lang="nb-NO" sz="1150" dirty="0" smtClean="0"/>
              <a:t>114 </a:t>
            </a:r>
            <a:r>
              <a:rPr lang="nb-NO" sz="1150" dirty="0"/>
              <a:t>mm. Dette </a:t>
            </a:r>
            <a:r>
              <a:rPr lang="nb-NO" sz="1150" dirty="0" smtClean="0"/>
              <a:t>gir 40.640 m</a:t>
            </a:r>
            <a:r>
              <a:rPr lang="nb-NO" sz="1150" baseline="30000" dirty="0" smtClean="0"/>
              <a:t>3</a:t>
            </a:r>
            <a:r>
              <a:rPr lang="nb-NO" sz="1150" dirty="0" smtClean="0"/>
              <a:t> </a:t>
            </a:r>
            <a:r>
              <a:rPr lang="nb-NO" sz="1150" dirty="0"/>
              <a:t>oppsamlet vann på NOAHs industriområde som inngår i den totale vannmengden som håndteres gjennom vannrenseanlegget.</a:t>
            </a:r>
          </a:p>
          <a:p>
            <a:endParaRPr lang="nb-NO" sz="1150" dirty="0"/>
          </a:p>
          <a:p>
            <a:r>
              <a:rPr lang="nb-NO" sz="1150" dirty="0"/>
              <a:t>Utslipp til sjø styres etter utslippstillatelse gitt av Miljødirektoratet. Gjennom kontinuerlig overvåking av utpumping av vann til hav, summeres utslipp av hver enkelt parameter og gis i henholdsvis gram/år og kg/år av tillatt utslippsmengde. </a:t>
            </a:r>
            <a:r>
              <a:rPr lang="nb-NO" sz="1150" dirty="0" smtClean="0"/>
              <a:t>Akkumulert utslipp </a:t>
            </a:r>
            <a:r>
              <a:rPr lang="nb-NO" sz="1150" dirty="0"/>
              <a:t>for </a:t>
            </a:r>
            <a:r>
              <a:rPr lang="nb-NO" sz="1150" dirty="0" smtClean="0"/>
              <a:t>2016 pr</a:t>
            </a:r>
            <a:r>
              <a:rPr lang="nb-NO" sz="1150" dirty="0"/>
              <a:t>. </a:t>
            </a:r>
            <a:r>
              <a:rPr lang="nb-NO" sz="1150" dirty="0" smtClean="0"/>
              <a:t>oktober </a:t>
            </a:r>
            <a:r>
              <a:rPr lang="nb-NO" sz="1150" dirty="0"/>
              <a:t>vises i vedlagte grafer. </a:t>
            </a:r>
            <a:endParaRPr lang="nb-NO" sz="1150" dirty="0" smtClean="0"/>
          </a:p>
          <a:p>
            <a:endParaRPr lang="nb-NO" sz="1150" dirty="0"/>
          </a:p>
          <a:p>
            <a:r>
              <a:rPr lang="nb-NO" sz="1150" dirty="0"/>
              <a:t>NOAH arbeider kontinuerlig med forbedringer vedrørende rensing av metaller og organiske miljøgifter. Målsettingen er å ha disse så lave som mulig.</a:t>
            </a:r>
          </a:p>
          <a:p>
            <a:endParaRPr lang="nb-NO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1412775"/>
            <a:ext cx="5126220" cy="263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12774"/>
            <a:ext cx="3024336" cy="263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219575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748" y="1341185"/>
            <a:ext cx="4401693" cy="3981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5895980"/>
      </p:ext>
    </p:extLst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blank">
  <a:themeElements>
    <a:clrScheme name="Midlertidig PowerPoint 260310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Midlertidig PowerPoint 2603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2">
            <a:lumMod val="75000"/>
          </a:schemeClr>
        </a:solidFill>
      </a:spPr>
      <a:bodyPr wrap="square" rtlCol="0">
        <a:spAutoFit/>
      </a:bodyPr>
      <a:lstStyle>
        <a:defPPr>
          <a:defRPr dirty="0">
            <a:solidFill>
              <a:schemeClr val="bg1">
                <a:lumMod val="95000"/>
              </a:schemeClr>
            </a:solidFill>
          </a:defRPr>
        </a:defPPr>
      </a:lstStyle>
    </a:txDef>
  </a:objectDefaults>
  <a:extraClrSchemeLst>
    <a:extraClrScheme>
      <a:clrScheme name="Midlertidig PowerPoint 2603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dlertidig PowerPoint 2603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dlertidig PowerPoint 2603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1917</TotalTime>
  <Words>131</Words>
  <Application>Microsoft Office PowerPoint</Application>
  <PresentationFormat>Skjermfremvisning 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blank</vt:lpstr>
      <vt:lpstr>Utslipp til hav fra Langøya pr. oktober 2016</vt:lpstr>
      <vt:lpstr>PowerPoint-presentasjon</vt:lpstr>
    </vt:vector>
  </TitlesOfParts>
  <Company>Noah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STATUSRAPPORT VANN 2012</dc:title>
  <dc:creator>Michael A.Gerhardsen</dc:creator>
  <cp:lastModifiedBy>Partnership Partnership</cp:lastModifiedBy>
  <cp:revision>157</cp:revision>
  <cp:lastPrinted>2016-09-08T06:07:35Z</cp:lastPrinted>
  <dcterms:created xsi:type="dcterms:W3CDTF">2012-05-07T05:35:49Z</dcterms:created>
  <dcterms:modified xsi:type="dcterms:W3CDTF">2016-11-08T12:14:58Z</dcterms:modified>
</cp:coreProperties>
</file>